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ADBA-6741-48B2-A9C2-C8FF4830B517}" type="datetimeFigureOut">
              <a:rPr lang="da-DK" smtClean="0"/>
              <a:pPr/>
              <a:t>08-04-2024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FBC-BE87-4450-A210-AC8696A3585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0067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ADBA-6741-48B2-A9C2-C8FF4830B517}" type="datetimeFigureOut">
              <a:rPr lang="da-DK" smtClean="0"/>
              <a:pPr/>
              <a:t>08-04-2024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FBC-BE87-4450-A210-AC8696A3585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6960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ADBA-6741-48B2-A9C2-C8FF4830B517}" type="datetimeFigureOut">
              <a:rPr lang="da-DK" smtClean="0"/>
              <a:pPr/>
              <a:t>08-04-2024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FBC-BE87-4450-A210-AC8696A3585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53676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ADBA-6741-48B2-A9C2-C8FF4830B517}" type="datetimeFigureOut">
              <a:rPr lang="da-DK" smtClean="0"/>
              <a:pPr/>
              <a:t>08-04-2024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FBC-BE87-4450-A210-AC8696A3585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4699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ADBA-6741-48B2-A9C2-C8FF4830B517}" type="datetimeFigureOut">
              <a:rPr lang="da-DK" smtClean="0"/>
              <a:pPr/>
              <a:t>08-04-2024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FBC-BE87-4450-A210-AC8696A3585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4690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ADBA-6741-48B2-A9C2-C8FF4830B517}" type="datetimeFigureOut">
              <a:rPr lang="da-DK" smtClean="0"/>
              <a:pPr/>
              <a:t>08-04-2024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FBC-BE87-4450-A210-AC8696A3585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0501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ADBA-6741-48B2-A9C2-C8FF4830B517}" type="datetimeFigureOut">
              <a:rPr lang="da-DK" smtClean="0"/>
              <a:pPr/>
              <a:t>08-04-2024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FBC-BE87-4450-A210-AC8696A3585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8119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ADBA-6741-48B2-A9C2-C8FF4830B517}" type="datetimeFigureOut">
              <a:rPr lang="da-DK" smtClean="0"/>
              <a:pPr/>
              <a:t>08-04-2024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FBC-BE87-4450-A210-AC8696A3585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2265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ADBA-6741-48B2-A9C2-C8FF4830B517}" type="datetimeFigureOut">
              <a:rPr lang="da-DK" smtClean="0"/>
              <a:pPr/>
              <a:t>08-04-2024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FBC-BE87-4450-A210-AC8696A3585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9016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ADBA-6741-48B2-A9C2-C8FF4830B517}" type="datetimeFigureOut">
              <a:rPr lang="da-DK" smtClean="0"/>
              <a:pPr/>
              <a:t>08-04-2024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FBC-BE87-4450-A210-AC8696A3585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2965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ADBA-6741-48B2-A9C2-C8FF4830B517}" type="datetimeFigureOut">
              <a:rPr lang="da-DK" smtClean="0"/>
              <a:pPr/>
              <a:t>08-04-2024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FBC-BE87-4450-A210-AC8696A3585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4603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EADBA-6741-48B2-A9C2-C8FF4830B517}" type="datetimeFigureOut">
              <a:rPr lang="da-DK" smtClean="0"/>
              <a:pPr/>
              <a:t>08-04-2024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8FBC-BE87-4450-A210-AC8696A3585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615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928670"/>
            <a:ext cx="2466975" cy="202989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684213" y="188913"/>
            <a:ext cx="68405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dirty="0" smtClean="0"/>
              <a:t>Fætter Mikkel    </a:t>
            </a:r>
            <a:r>
              <a:rPr lang="da-DK" i="1" dirty="0" smtClean="0"/>
              <a:t>Børnesang – Johan L. Heiberg</a:t>
            </a:r>
            <a:endParaRPr lang="da-DK" b="1" i="1" dirty="0"/>
          </a:p>
          <a:p>
            <a:pPr eaLnBrk="1" hangingPunct="1">
              <a:spcBef>
                <a:spcPct val="50000"/>
              </a:spcBef>
            </a:pPr>
            <a:endParaRPr lang="da-DK" b="1" dirty="0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8027988" y="18891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/>
              <a:t>1 af </a:t>
            </a:r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2" name="Picture 2" descr="http://img2.information.dk/files/imagecache/article_image_large/avisbilleder/alternative/Micmac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65" y="702200"/>
            <a:ext cx="4104456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w8SEBUSEA8UFA8SEBoUFhIPEQ8QFA8QFREXFhQRFBQYHCkgGB4lGxUWIzEjJTU3Ljo6Fx8zOD8tNzQtLjcBCgoKDg0NGg8OFCscFBksKywsKywrKysrKys3LCwsKysrKysrKysrKys3LCsrKysrKysrKysrKysrKysrKysrK//AABEIAUAALgMBIgACEQEDEQH/xAAbAAEBAAMBAQEAAAAAAAAAAAAABQEEBgIDB//EAEAQAAEDAQMGCwUFCQEAAAAAAAEAAgMRBAUGEiExUZHBJDIzNEFhcXJzsbMigaGy0VJUdKK0FCMlQmJjZIKSE//EABUBAQEAAAAAAAAAAAAAAAAAAAAB/8QAFxEBAQEBAAAAAAAAAAAAAAAAAEEBMf/aAAwDAQACEQMRAD8A/Z7xtrIYy99aaKNFSSdACnNvt/3Oc/6j6rbvyxOlgc1po8DKaejKboB7dHvXm4by/wDeHKOaRrsiQaKSClc3RpBp1oNcX3L9yn2NWTfMv3GfY36qwFlBBkxA5meWyTMZ0vIBDSTQVAzq3E4EAg1BFQR0joKiX28zSNsjDxvalI/lj006ifprVqGMNaGtFA0ADsAoEH0K5m8T+y2oTjkJ/Yl/ocKkP6xnJ6qOOeubplrXhY2SxujfxXClRpaRna4aiDQjsQbDStW8raIY3POemYD7TjoG3eVJwtbX0fZZuXs5ye9HQZLhtHuLda9NP7Taa6YIHUGqSTpdu7AeghBsYfsTmNMkmeaU5Tzopqb5aezoAVdYAWUBYKyiDiMe3O189lnZK+GYzthMkZyS9jngsY49IyyNNR7RqDoXUXPdzbPC2JprkjO7Rlu6XU6FMxi2os3Vb4P1DF0IQZREQEREEDF/Fs/VbYTslB3K+oGMuRYfszNOwE7lfQEREBERBz+N+ak6nE7InroFBxrzV3v9J6vICIiAiIgh4xHBj3h8QRvVtpqAdYUjFQrZj4jPjI0b1Tspqxp1sHkg+qIiAiIgj4qPBj4sPxtUaoWDko/Db8oU7FvNXHVLCdlqjKo2Dko/Db8oSDYREQEREEfFw4HJ1ZB2SsO5UbByTPDb8oWhizmNoOqBzv8AkV3Ldu7kWdweSQbKIiAiIgk4tPALV+Dm9Fy3bt5FncHktHForYLUNdjm9F63LqNYI/DHkkG2iIgIiIJ2IWVsloGuzSDbE5eridWzRHXEPJfW9W1glGuJ42sK1cMOrY4Drhb5JBUREQERYKD5Wzk39w+RU7CfMbP4DflVK1cR3cPkpmEjwGDqiA2ZkgsIiICIiD5z8V3dPkpOEOZxdQI2PKry6D2HyUbBp4GzvP8AVcrBcREUBERB4k0HsUbBvM2d+T1Xq04ZvcouDjwUDVI8fnJ3pBcREQEREHkhRMIcg4apneTTvVxQMHn93L1Wk+lGkHQIiICIiDC5/BnJTfin/BjAugUDB/JzD/Kk+am5XODoERFAREQYIULC4obQNVpf6r/oryhYc49p6rS/1ZDvVF1ERQFgrKwUES1YjiDiyJj5pW5siJtaGtKOJ4or0nNmXPYdve1NktLjYXuabSTI1j2ZcDiK5OSeOM+kFd0yMAUAAz1zADOelRMPNpPbPxNfyBXEbV0X3FaHOazKbIwAuZI0sc2uioKqLzRelFEREBQri51bB/fb8YWnerqg3Nzy2+JGdsDFcReRYWVFEREBQLnPDrb3of07VfXPXOf4hbe2H0Gqo6BZRFFEREBc3djsm8bZU0q2M5zT2RCyruzMdhXSKbeNy2ed4fIw5QGTVrnNLmAk5LqaRUnaVcGu++HyuyLIwPo6jpXZo2aKt6zTP7xrBVkFeIIGMaGsaGtAzBooAvoo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714752"/>
            <a:ext cx="797545" cy="258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357562"/>
            <a:ext cx="1512168" cy="303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Bahco løftestang vinklet, 3683 400 mm ( 7-tal ) - Koben &amp; mejsler -  Håndværktøj - Håndværktøj &amp; maskiner - Websh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382221">
            <a:off x="2324624" y="4610646"/>
            <a:ext cx="1749677" cy="1749678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95"/>
          <a:stretch>
            <a:fillRect/>
          </a:stretch>
        </p:blipFill>
        <p:spPr bwMode="auto">
          <a:xfrm>
            <a:off x="642910" y="4857760"/>
            <a:ext cx="1025874" cy="150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004048" y="3501008"/>
            <a:ext cx="3889127" cy="3169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AutoNum type="arabicPeriod"/>
            </a:pPr>
            <a:r>
              <a:rPr lang="da-D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På en skrammelplads </a:t>
            </a:r>
            <a:br>
              <a:rPr lang="da-DK" dirty="0" smtClean="0"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latin typeface="Arial" pitchFamily="34" charset="0"/>
                <a:cs typeface="Arial" pitchFamily="34" charset="0"/>
              </a:rPr>
              <a:t>    mellem jern og glas</a:t>
            </a:r>
            <a:br>
              <a:rPr lang="da-DK" dirty="0" smtClean="0"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latin typeface="Arial" pitchFamily="34" charset="0"/>
                <a:cs typeface="Arial" pitchFamily="34" charset="0"/>
              </a:rPr>
              <a:t>    Og en masse andet affald</a:t>
            </a:r>
            <a:br>
              <a:rPr lang="da-DK" dirty="0" smtClean="0"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latin typeface="Arial" pitchFamily="34" charset="0"/>
                <a:cs typeface="Arial" pitchFamily="34" charset="0"/>
              </a:rPr>
              <a:t>    Fætter Mikkel gik </a:t>
            </a:r>
            <a:br>
              <a:rPr lang="da-DK" dirty="0" smtClean="0"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latin typeface="Arial" pitchFamily="34" charset="0"/>
                <a:cs typeface="Arial" pitchFamily="34" charset="0"/>
              </a:rPr>
              <a:t>    mellem rustent blik </a:t>
            </a:r>
            <a:br>
              <a:rPr lang="da-DK" dirty="0" smtClean="0"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latin typeface="Arial" pitchFamily="34" charset="0"/>
                <a:cs typeface="Arial" pitchFamily="34" charset="0"/>
              </a:rPr>
              <a:t>    Med en sæk og med et syvtal</a:t>
            </a:r>
          </a:p>
          <a:p>
            <a:r>
              <a:rPr lang="da-DK" i="1" dirty="0" smtClean="0">
                <a:latin typeface="Arial" pitchFamily="34" charset="0"/>
                <a:cs typeface="Arial" pitchFamily="34" charset="0"/>
              </a:rPr>
              <a:t>    Og der lød en skøn musik </a:t>
            </a:r>
            <a:br>
              <a:rPr lang="da-DK" i="1" dirty="0" smtClean="0">
                <a:latin typeface="Arial" pitchFamily="34" charset="0"/>
                <a:cs typeface="Arial" pitchFamily="34" charset="0"/>
              </a:rPr>
            </a:br>
            <a:r>
              <a:rPr lang="da-DK" i="1" dirty="0" smtClean="0">
                <a:latin typeface="Arial" pitchFamily="34" charset="0"/>
                <a:cs typeface="Arial" pitchFamily="34" charset="0"/>
              </a:rPr>
              <a:t>    Der hvor fætter Mikkel gik</a:t>
            </a:r>
            <a:br>
              <a:rPr lang="da-DK" i="1" dirty="0" smtClean="0">
                <a:latin typeface="Arial" pitchFamily="34" charset="0"/>
                <a:cs typeface="Arial" pitchFamily="34" charset="0"/>
              </a:rPr>
            </a:br>
            <a:r>
              <a:rPr lang="da-DK" i="1" dirty="0" smtClean="0">
                <a:latin typeface="Arial" pitchFamily="34" charset="0"/>
                <a:cs typeface="Arial" pitchFamily="34" charset="0"/>
              </a:rPr>
              <a:t>    Og så </a:t>
            </a:r>
            <a:r>
              <a:rPr lang="da-DK" i="1" dirty="0" err="1" smtClean="0">
                <a:latin typeface="Arial" pitchFamily="34" charset="0"/>
                <a:cs typeface="Arial" pitchFamily="34" charset="0"/>
              </a:rPr>
              <a:t>spilled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´ han </a:t>
            </a:r>
            <a:br>
              <a:rPr lang="da-DK" i="1" dirty="0" smtClean="0">
                <a:latin typeface="Arial" pitchFamily="34" charset="0"/>
                <a:cs typeface="Arial" pitchFamily="34" charset="0"/>
              </a:rPr>
            </a:br>
            <a:r>
              <a:rPr lang="da-DK" i="1" dirty="0" smtClean="0">
                <a:latin typeface="Arial" pitchFamily="34" charset="0"/>
                <a:cs typeface="Arial" pitchFamily="34" charset="0"/>
              </a:rPr>
              <a:t>    på en gammel spand</a:t>
            </a:r>
            <a:br>
              <a:rPr lang="da-DK" i="1" dirty="0" smtClean="0">
                <a:latin typeface="Arial" pitchFamily="34" charset="0"/>
                <a:cs typeface="Arial" pitchFamily="34" charset="0"/>
              </a:rPr>
            </a:br>
            <a:r>
              <a:rPr lang="da-DK" i="1" dirty="0" smtClean="0">
                <a:latin typeface="Arial" pitchFamily="34" charset="0"/>
                <a:cs typeface="Arial" pitchFamily="34" charset="0"/>
              </a:rPr>
              <a:t>    For han var en spillemand</a:t>
            </a:r>
            <a:endParaRPr lang="da-DK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81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04048" y="3501008"/>
            <a:ext cx="3889127" cy="3169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a-DK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Det </a:t>
            </a:r>
            <a:r>
              <a:rPr lang="da-DK" dirty="0">
                <a:latin typeface="Arial" pitchFamily="34" charset="0"/>
                <a:cs typeface="Arial" pitchFamily="34" charset="0"/>
              </a:rPr>
              <a:t>var fuglesang </a:t>
            </a:r>
            <a:br>
              <a:rPr lang="da-DK" dirty="0">
                <a:latin typeface="Arial" pitchFamily="34" charset="0"/>
                <a:cs typeface="Arial" pitchFamily="34" charset="0"/>
              </a:rPr>
            </a:br>
            <a:r>
              <a:rPr lang="da-DK" dirty="0">
                <a:latin typeface="Arial" pitchFamily="34" charset="0"/>
                <a:cs typeface="Arial" pitchFamily="34" charset="0"/>
              </a:rPr>
              <a:t>  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der </a:t>
            </a:r>
            <a:r>
              <a:rPr lang="da-DK" dirty="0">
                <a:latin typeface="Arial" pitchFamily="34" charset="0"/>
                <a:cs typeface="Arial" pitchFamily="34" charset="0"/>
              </a:rPr>
              <a:t>i luften hang </a:t>
            </a:r>
            <a:br>
              <a:rPr lang="da-DK" dirty="0">
                <a:latin typeface="Arial" pitchFamily="34" charset="0"/>
                <a:cs typeface="Arial" pitchFamily="34" charset="0"/>
              </a:rPr>
            </a:br>
            <a:r>
              <a:rPr lang="da-DK" dirty="0">
                <a:latin typeface="Arial" pitchFamily="34" charset="0"/>
                <a:cs typeface="Arial" pitchFamily="34" charset="0"/>
              </a:rPr>
              <a:t>  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over </a:t>
            </a:r>
            <a:r>
              <a:rPr lang="da-DK" dirty="0">
                <a:latin typeface="Arial" pitchFamily="34" charset="0"/>
                <a:cs typeface="Arial" pitchFamily="34" charset="0"/>
              </a:rPr>
              <a:t>hele skrammelpladsen</a:t>
            </a:r>
            <a:br>
              <a:rPr lang="da-DK" dirty="0">
                <a:latin typeface="Arial" pitchFamily="34" charset="0"/>
                <a:cs typeface="Arial" pitchFamily="34" charset="0"/>
              </a:rPr>
            </a:br>
            <a:r>
              <a:rPr lang="da-DK" dirty="0">
                <a:latin typeface="Arial" pitchFamily="34" charset="0"/>
                <a:cs typeface="Arial" pitchFamily="34" charset="0"/>
              </a:rPr>
              <a:t>  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Det </a:t>
            </a:r>
            <a:r>
              <a:rPr lang="da-DK" dirty="0">
                <a:latin typeface="Arial" pitchFamily="34" charset="0"/>
                <a:cs typeface="Arial" pitchFamily="34" charset="0"/>
              </a:rPr>
              <a:t>var skønt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ka</a:t>
            </a:r>
            <a:r>
              <a:rPr lang="da-DK" dirty="0">
                <a:latin typeface="Arial" pitchFamily="34" charset="0"/>
                <a:cs typeface="Arial" pitchFamily="34" charset="0"/>
              </a:rPr>
              <a:t>´ du tro </a:t>
            </a:r>
            <a:br>
              <a:rPr lang="da-DK" dirty="0">
                <a:latin typeface="Arial" pitchFamily="34" charset="0"/>
                <a:cs typeface="Arial" pitchFamily="34" charset="0"/>
              </a:rPr>
            </a:br>
            <a:r>
              <a:rPr lang="da-DK" dirty="0">
                <a:latin typeface="Arial" pitchFamily="34" charset="0"/>
                <a:cs typeface="Arial" pitchFamily="34" charset="0"/>
              </a:rPr>
              <a:t> 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det </a:t>
            </a:r>
            <a:r>
              <a:rPr lang="da-DK" dirty="0">
                <a:latin typeface="Arial" pitchFamily="34" charset="0"/>
                <a:cs typeface="Arial" pitchFamily="34" charset="0"/>
              </a:rPr>
              <a:t>var stereo </a:t>
            </a:r>
            <a:br>
              <a:rPr lang="da-DK" dirty="0">
                <a:latin typeface="Arial" pitchFamily="34" charset="0"/>
                <a:cs typeface="Arial" pitchFamily="34" charset="0"/>
              </a:rPr>
            </a:br>
            <a:r>
              <a:rPr lang="da-DK" dirty="0">
                <a:latin typeface="Arial" pitchFamily="34" charset="0"/>
                <a:cs typeface="Arial" pitchFamily="34" charset="0"/>
              </a:rPr>
              <a:t> 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Fætter </a:t>
            </a:r>
            <a:r>
              <a:rPr lang="da-DK" dirty="0">
                <a:latin typeface="Arial" pitchFamily="34" charset="0"/>
                <a:cs typeface="Arial" pitchFamily="34" charset="0"/>
              </a:rPr>
              <a:t>Mikkel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brummed</a:t>
            </a:r>
            <a:r>
              <a:rPr lang="da-DK" dirty="0">
                <a:latin typeface="Arial" pitchFamily="34" charset="0"/>
                <a:cs typeface="Arial" pitchFamily="34" charset="0"/>
              </a:rPr>
              <a:t>´ bassen</a:t>
            </a:r>
          </a:p>
          <a:p>
            <a:r>
              <a:rPr lang="da-DK" i="1" dirty="0">
                <a:latin typeface="Arial" pitchFamily="34" charset="0"/>
                <a:cs typeface="Arial" pitchFamily="34" charset="0"/>
              </a:rPr>
              <a:t>  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Og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der lød en skøn musik </a:t>
            </a:r>
            <a:br>
              <a:rPr lang="da-DK" i="1" dirty="0">
                <a:latin typeface="Arial" pitchFamily="34" charset="0"/>
                <a:cs typeface="Arial" pitchFamily="34" charset="0"/>
              </a:rPr>
            </a:br>
            <a:r>
              <a:rPr lang="da-DK" i="1" dirty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Der hvor fætter Mikkel gik</a:t>
            </a:r>
            <a:br>
              <a:rPr lang="da-DK" i="1" dirty="0">
                <a:latin typeface="Arial" pitchFamily="34" charset="0"/>
                <a:cs typeface="Arial" pitchFamily="34" charset="0"/>
              </a:rPr>
            </a:br>
            <a:r>
              <a:rPr lang="da-DK" i="1" dirty="0">
                <a:latin typeface="Arial" pitchFamily="34" charset="0"/>
                <a:cs typeface="Arial" pitchFamily="34" charset="0"/>
              </a:rPr>
              <a:t>  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Og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så spilled´ han </a:t>
            </a:r>
            <a:br>
              <a:rPr lang="da-DK" i="1" dirty="0">
                <a:latin typeface="Arial" pitchFamily="34" charset="0"/>
                <a:cs typeface="Arial" pitchFamily="34" charset="0"/>
              </a:rPr>
            </a:br>
            <a:r>
              <a:rPr lang="da-DK" i="1" dirty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på en gammel spand</a:t>
            </a:r>
            <a:br>
              <a:rPr lang="da-DK" i="1" dirty="0">
                <a:latin typeface="Arial" pitchFamily="34" charset="0"/>
                <a:cs typeface="Arial" pitchFamily="34" charset="0"/>
              </a:rPr>
            </a:br>
            <a:r>
              <a:rPr lang="da-DK" i="1" dirty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For han var en spillemand</a:t>
            </a:r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8027988" y="18891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/>
              <a:t>2</a:t>
            </a:r>
            <a:r>
              <a:rPr lang="da-DK" dirty="0" smtClean="0"/>
              <a:t> </a:t>
            </a:r>
            <a:r>
              <a:rPr lang="da-DK" dirty="0"/>
              <a:t>af </a:t>
            </a:r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5855">
            <a:off x="3170064" y="4149385"/>
            <a:ext cx="1518682" cy="108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uglesang i skoven | Se hvilke fuglestemmer du kan høre 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714356"/>
            <a:ext cx="3075445" cy="2352715"/>
          </a:xfrm>
          <a:prstGeom prst="rect">
            <a:avLst/>
          </a:prstGeom>
          <a:noFill/>
        </p:spPr>
      </p:pic>
      <p:pic>
        <p:nvPicPr>
          <p:cNvPr id="3076" name="Picture 4" descr="Plakat: Mikkel Fox Af Cathrine Doreen - Mikkel ræv - Plakat af en ræv i  orange og grå. - Inzpero Danmark"/>
          <p:cNvPicPr>
            <a:picLocks noChangeAspect="1" noChangeArrowheads="1"/>
          </p:cNvPicPr>
          <p:nvPr/>
        </p:nvPicPr>
        <p:blipFill>
          <a:blip r:embed="rId4"/>
          <a:srcRect l="12356" t="511" r="7268" b="7150"/>
          <a:stretch>
            <a:fillRect/>
          </a:stretch>
        </p:blipFill>
        <p:spPr bwMode="auto">
          <a:xfrm flipH="1">
            <a:off x="1928794" y="3857628"/>
            <a:ext cx="1500198" cy="2327999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0024">
            <a:off x="538381" y="3715165"/>
            <a:ext cx="1524784" cy="122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Kontrabasser | Gear4mus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500694" y="785794"/>
            <a:ext cx="2357454" cy="2357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073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04048" y="3501008"/>
            <a:ext cx="3889127" cy="3169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a-DK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 et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dollargrin</a:t>
            </a:r>
          </a:p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sad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en fed kanin,</a:t>
            </a:r>
          </a:p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den spiste gulerødder,</a:t>
            </a:r>
          </a:p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Fætter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Mikkel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skreg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’ du humme dig,</a:t>
            </a:r>
          </a:p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jeg har så ømme fødder.</a:t>
            </a:r>
          </a:p>
          <a:p>
            <a:r>
              <a:rPr lang="da-DK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Og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der lød en skøn musik </a:t>
            </a:r>
            <a:br>
              <a:rPr lang="da-DK" i="1" dirty="0">
                <a:latin typeface="Arial" pitchFamily="34" charset="0"/>
                <a:cs typeface="Arial" pitchFamily="34" charset="0"/>
              </a:rPr>
            </a:br>
            <a:r>
              <a:rPr lang="da-DK" i="1" dirty="0">
                <a:latin typeface="Arial" pitchFamily="34" charset="0"/>
                <a:cs typeface="Arial" pitchFamily="34" charset="0"/>
              </a:rPr>
              <a:t>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Der hvor fætter Mikkel gik</a:t>
            </a:r>
            <a:br>
              <a:rPr lang="da-DK" i="1" dirty="0">
                <a:latin typeface="Arial" pitchFamily="34" charset="0"/>
                <a:cs typeface="Arial" pitchFamily="34" charset="0"/>
              </a:rPr>
            </a:br>
            <a:r>
              <a:rPr lang="da-DK" i="1" dirty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Og så spilled´ han </a:t>
            </a:r>
            <a:br>
              <a:rPr lang="da-DK" i="1" dirty="0">
                <a:latin typeface="Arial" pitchFamily="34" charset="0"/>
                <a:cs typeface="Arial" pitchFamily="34" charset="0"/>
              </a:rPr>
            </a:br>
            <a:r>
              <a:rPr lang="da-DK" i="1" dirty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på en gammel spand</a:t>
            </a:r>
            <a:br>
              <a:rPr lang="da-DK" i="1" dirty="0">
                <a:latin typeface="Arial" pitchFamily="34" charset="0"/>
                <a:cs typeface="Arial" pitchFamily="34" charset="0"/>
              </a:rPr>
            </a:br>
            <a:r>
              <a:rPr lang="da-DK" i="1" dirty="0">
                <a:latin typeface="Arial" pitchFamily="34" charset="0"/>
                <a:cs typeface="Arial" pitchFamily="34" charset="0"/>
              </a:rPr>
              <a:t>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For han var en spillemand</a:t>
            </a:r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8027988" y="18891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3 </a:t>
            </a:r>
            <a:r>
              <a:rPr lang="da-DK" dirty="0"/>
              <a:t>af </a:t>
            </a:r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642918"/>
            <a:ext cx="3600400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Månedens 5 udvalgte biler fra DBA – Maj | Find din unikke bil her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4131750" cy="2740728"/>
          </a:xfrm>
          <a:prstGeom prst="rect">
            <a:avLst/>
          </a:prstGeom>
          <a:noFill/>
        </p:spPr>
      </p:pic>
      <p:pic>
        <p:nvPicPr>
          <p:cNvPr id="2052" name="Picture 4" descr="Smerter og dårligt kredsløb: Dine fødder sladrer - Magasinet He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143512"/>
            <a:ext cx="2857520" cy="1309697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11425">
            <a:off x="622963" y="3840345"/>
            <a:ext cx="1965960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747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04048" y="3501008"/>
            <a:ext cx="3889127" cy="3169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a-DK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Og så kørte de</a:t>
            </a:r>
            <a:br>
              <a:rPr lang="da-DK" dirty="0" smtClean="0"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ad en gammel sti </a:t>
            </a:r>
            <a:br>
              <a:rPr lang="da-DK" dirty="0" smtClean="0"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langt væk fra skrammelpladsen</a:t>
            </a:r>
            <a:br>
              <a:rPr lang="da-DK" dirty="0" smtClean="0"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Og de sang i kor </a:t>
            </a:r>
            <a:br>
              <a:rPr lang="da-DK" dirty="0" smtClean="0"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a-DK" dirty="0" err="1" smtClean="0">
                <a:latin typeface="Arial" pitchFamily="34" charset="0"/>
                <a:cs typeface="Arial" pitchFamily="34" charset="0"/>
              </a:rPr>
              <a:t>Tra-la-la-la-la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da-DK" dirty="0" smtClean="0">
                <a:latin typeface="Arial" pitchFamily="34" charset="0"/>
                <a:cs typeface="Arial" pitchFamily="34" charset="0"/>
              </a:rPr>
            </a:br>
            <a:r>
              <a:rPr lang="da-DK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Det er slut på suppedassen</a:t>
            </a:r>
          </a:p>
          <a:p>
            <a:r>
              <a:rPr lang="da-DK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Og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der lød en skøn musik </a:t>
            </a:r>
            <a:br>
              <a:rPr lang="da-DK" i="1" dirty="0">
                <a:latin typeface="Arial" pitchFamily="34" charset="0"/>
                <a:cs typeface="Arial" pitchFamily="34" charset="0"/>
              </a:rPr>
            </a:br>
            <a:r>
              <a:rPr lang="da-DK" i="1" dirty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Der hvor fætter Mikkel gik</a:t>
            </a:r>
            <a:br>
              <a:rPr lang="da-DK" i="1" dirty="0">
                <a:latin typeface="Arial" pitchFamily="34" charset="0"/>
                <a:cs typeface="Arial" pitchFamily="34" charset="0"/>
              </a:rPr>
            </a:br>
            <a:r>
              <a:rPr lang="da-DK" i="1" dirty="0">
                <a:latin typeface="Arial" pitchFamily="34" charset="0"/>
                <a:cs typeface="Arial" pitchFamily="34" charset="0"/>
              </a:rPr>
              <a:t>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Og så spilled´ han </a:t>
            </a:r>
            <a:br>
              <a:rPr lang="da-DK" i="1" dirty="0">
                <a:latin typeface="Arial" pitchFamily="34" charset="0"/>
                <a:cs typeface="Arial" pitchFamily="34" charset="0"/>
              </a:rPr>
            </a:br>
            <a:r>
              <a:rPr lang="da-DK" i="1" dirty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på en gammel spand</a:t>
            </a:r>
            <a:br>
              <a:rPr lang="da-DK" i="1" dirty="0">
                <a:latin typeface="Arial" pitchFamily="34" charset="0"/>
                <a:cs typeface="Arial" pitchFamily="34" charset="0"/>
              </a:rPr>
            </a:br>
            <a:r>
              <a:rPr lang="da-DK" i="1" dirty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a-DK" i="1" dirty="0">
                <a:latin typeface="Arial" pitchFamily="34" charset="0"/>
                <a:cs typeface="Arial" pitchFamily="34" charset="0"/>
              </a:rPr>
              <a:t>For han var en spillemand</a:t>
            </a:r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8027988" y="18891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4 </a:t>
            </a:r>
            <a:r>
              <a:rPr lang="da-DK" dirty="0"/>
              <a:t>af </a:t>
            </a:r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642918"/>
            <a:ext cx="4096706" cy="2567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86446" y="1214422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rydeskeens Oksehale suppe – Grydeskeen.d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286256"/>
            <a:ext cx="2915892" cy="1943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640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78</Words>
  <Application>Microsoft Office PowerPoint</Application>
  <PresentationFormat>Skærmshow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Dias nummer 1</vt:lpstr>
      <vt:lpstr>Dias nummer 2</vt:lpstr>
      <vt:lpstr>Dias nummer 3</vt:lpstr>
      <vt:lpstr>Dias nummer 4</vt:lpstr>
    </vt:vector>
  </TitlesOfParts>
  <Company>Assens Skoler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Jan Christiansen</dc:creator>
  <cp:lastModifiedBy>Tommy Torp</cp:lastModifiedBy>
  <cp:revision>23</cp:revision>
  <dcterms:created xsi:type="dcterms:W3CDTF">2012-12-12T13:29:00Z</dcterms:created>
  <dcterms:modified xsi:type="dcterms:W3CDTF">2024-04-09T15:16:50Z</dcterms:modified>
</cp:coreProperties>
</file>